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828f50dc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828f50dc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through examples in Source Academy!!!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828f50d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828f50d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5241d717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5241d717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31d69a30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31d69a30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5241d717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5241d717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5241d717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5241d717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5241d717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5241d717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5241d717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5241d717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5241d71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5241d71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5241d71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5241d7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5eec8a2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5eec8a2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31d69a30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31d69a30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31d69a30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31d69a30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ask if I missed out on anyone’s missions/quests for grading…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remind those who might be a little lacking in XP, can always catch up with quests. Even partially complete submissions can earn XP!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 doing missions early, so that I can always grade it and you can request for unsubmission to re-attempt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31d69a30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31d69a30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5241d717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5241d717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5241d717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5241d717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828f50d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828f50d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5241d717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5241d717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through examples in Source Academy!!!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back!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Studio S4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7050000" y="4372875"/>
            <a:ext cx="20940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 Chi Kin Brian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e1121386@u.nus.edu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Tele: @bmanara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201" y="1026525"/>
            <a:ext cx="181927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Order Functions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Passing functions to functions as arguments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saw the use of this in repeat_pattern() pre-declared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also declare functions inside our functions!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Lambda Functions used to “simplify” our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return, no function keyword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parameter =&gt; expression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(parameters) =&gt; expression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Return functions from functions!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Names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Types of Declarations: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Names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Types of Declarations: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Pre-declared Names (math_floor, math_E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Constant Declarations (const …)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Parameters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Function 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Name </a:t>
            </a:r>
            <a:r>
              <a:rPr lang="en"/>
              <a:t>occurrence</a:t>
            </a:r>
            <a:r>
              <a:rPr lang="en"/>
              <a:t> always refers to the </a:t>
            </a:r>
            <a:r>
              <a:rPr i="1" lang="en"/>
              <a:t>closest</a:t>
            </a:r>
            <a:r>
              <a:rPr lang="en"/>
              <a:t> surrounding name declaration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Let’s go through some examples…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490250" y="526350"/>
            <a:ext cx="4176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Recursion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S4 Studio Sheet</a:t>
            </a:r>
            <a:endParaRPr sz="2000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300" y="1201762"/>
            <a:ext cx="4104824" cy="27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490250" y="526350"/>
            <a:ext cx="4176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Higher-Order Functions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S4 In-class Studio Sheet</a:t>
            </a:r>
            <a:endParaRPr sz="2000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900" y="438475"/>
            <a:ext cx="4172050" cy="426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490250" y="526350"/>
            <a:ext cx="7891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Past RA1 Questions…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0" y="2034900"/>
            <a:ext cx="14136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AY23/24 Sem 1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Q11</a:t>
            </a:r>
            <a:endParaRPr sz="2000"/>
          </a:p>
        </p:txBody>
      </p:sp>
      <p:sp>
        <p:nvSpPr>
          <p:cNvPr id="155" name="Google Shape;155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579" y="0"/>
            <a:ext cx="77304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0" y="2034900"/>
            <a:ext cx="14136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AY2</a:t>
            </a:r>
            <a:r>
              <a:rPr lang="en" sz="2000"/>
              <a:t>3/24</a:t>
            </a:r>
            <a:r>
              <a:rPr lang="en" sz="2000"/>
              <a:t> Sem 1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Q6</a:t>
            </a:r>
            <a:endParaRPr sz="2000"/>
          </a:p>
        </p:txBody>
      </p:sp>
      <p:sp>
        <p:nvSpPr>
          <p:cNvPr id="162" name="Google Shape;162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68" y="0"/>
            <a:ext cx="78261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0" y="2034900"/>
            <a:ext cx="1413600" cy="10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AY23/24 Sem 1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Q16</a:t>
            </a:r>
            <a:endParaRPr sz="2000"/>
          </a:p>
        </p:txBody>
      </p:sp>
      <p:sp>
        <p:nvSpPr>
          <p:cNvPr id="169" name="Google Shape;169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669" y="0"/>
            <a:ext cx="7761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490250" y="526350"/>
            <a:ext cx="7891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Luck for your RA1!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Slides will be uploaded to the google drive.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490250" y="526350"/>
            <a:ext cx="7682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one month of Uni has already passed?!?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for Today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Admin Matters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Quick Recap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S4 Studio Worksheet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In-class S4 Studio Worksheet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Past RA1 Questions (if time permits)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Matters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Reading Assessment 1 (7 September 2024)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Timings and Venues are out! (Please go to the correct venue and timeslot.)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be late! You need all the time you can 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Practice Papers available (Discuss any questions in the telegram group/Ed forums!)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Scope: All material up to Week 3 Lectures, Paths, Reflections and Studio S4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Orders of Growth </a:t>
            </a:r>
            <a:r>
              <a:rPr b="1" lang="en"/>
              <a:t>NOT TESTED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Mastery Check 1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rush, focus on RA1 first!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will do this after RA1 has passed.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74975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Constant Declarations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Conditional Statements (if-else)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Higher Order Functions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Scoping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Constant Declarations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Vs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Much more readable!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96088"/>
            <a:ext cx="5153025" cy="1533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513" y="2992025"/>
            <a:ext cx="5572125" cy="1352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Statements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We can use if-else now! </a:t>
            </a:r>
            <a:r>
              <a:rPr i="1" lang="en"/>
              <a:t>Wooooooo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13"/>
            <a:ext cx="6505575" cy="1933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Statements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Both are equivalent!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13"/>
            <a:ext cx="6505575" cy="1933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650" y="2785588"/>
            <a:ext cx="5581650" cy="2124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Order Functions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Passing functions to functions as arguments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saw the use of this in repeat_pattern() pre-declared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can also declare functions inside our functions!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Lambda Functions used to “simplify” our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return, no function keyword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What’s the syntax for it again?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